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17.4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1 669,'10'9,"0"-1,1 1,10 5,-10-8,-1 1,0 1,0 0,8 8,45 46,-44-45,0 1,-2 1,0 0,-1 2,0-1,0 6,-1-4,0-1,2 0,0-1,1 0,1-2,1 0,0-1,12 6,29 26,-17-4,-34-34,0 0,0 0,2-1,9 6,-20-15,0 0,1 0,-1-1,1 1,-1 0,1-1,0 1,-1-1,1 0,-1 1,1-1,0 0,-1 0,1 0,0 0,-1 0,1-1,0 1,-1 0,1-1,-1 1,1-1,-1 0,1 1,-1-1,1 0,-1 0,0 0,1 0,-1 0,0 0,0 0,0-1,0 1,0 0,0-1,0 1,0-1,0 0,5-9,0 0,0-1,-1 0,3-12,-4 12,8-16,1 1,1 1,1 0,3 0,16-31,15-25,4 3,60-71,-61 86,-6 6,2 3,39-34,137-123,-205 192,-2-1,15-21,-13 17,0 1,4-3,7-9,-21 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1:49.21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1 234,'6'3,"1"1,0 1,-1-1,0 1,0 0,-1 0,1 1,-1 0,0 0,-1 0,9 13,-1 1,6 14,10 17,47 44,-74-94,-1 1,1-1,0 0,-1 1,1-1,0 0,0 1,0-1,0 0,0 0,0 0,0 0,1 0,-1 0,0 0,0-1,1 1,-1 0,1-1,-1 1,0-1,1 1,-1-1,2 1,-2-2,1 0,0 0,-1 0,1 0,-1 0,1 0,-1-1,1 1,-1 0,0-1,0 1,1-1,-1 1,0-1,0 1,-1-1,1 0,0 0,0-1,8-12,0 1,2 0,-1 1,2 0,-1 0,2 2,0-1,0 1,2 1,32-30,-36 31,0 1,0 1,1 0,0 1,10-4,36-21,-2-10,-3-3,-1-2,13-16,-15 22,-31 26,-3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02.8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61,'2'17,"0"-1,2 1,0-1,0-1,1 1,1 0,7 10,-1 3,-6-15,2 0,0 0,1-1,0 0,5 4,-6-7,1 1,-1 0,-1 1,0 0,-1 0,0 0,2 10,-7-18,1 0,-1 0,1 0,-1 0,1 0,0 0,1-1,-1 1,1-1,0 1,-1-1,1 0,1 0,0 1,-1-3,0 1,0-1,0 1,0-1,0 0,0 0,0 0,1 0,-1-1,0 0,0 1,1-1,-1 0,0 0,1-1,-1 1,0-1,1 0,-1 0,6-2,0-1,-1 0,0-1,1 1,-2-2,1 1,-1-1,0 0,0-1,0 1,-1-1,4-6,36-34,-7 16,-22 19,-1 0,-1-2,0 1,-1-2,0 0,-1-1,2-4,-10 12,1 0,0 0,0 0,1 1,0 0,0 1,0-1,1 1,8-4,7-4,0 1,20-6,13-8,-25 8,17-7,-32 19,-2-1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6T07:02:24.90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223 573,'10'0,"0"1,0 0,-1 1,1 0,-1 0,0 1,1 0,-1 1,0 0,-1 1,1 0,0 0,17 14,-1 0,0 2,0 2,2 2,27 18,-36-30,0 0,-1 1,-1 1,-1 1,0 0,-1 1,0 0,-2 1,3 6,-6-11,0 0,1-1,0 0,1-1,0 0,8 5,11 11,-29-25,1 0,0 0,0 0,0 0,1-1,-1 1,0-1,1 0,-1 1,0-1,1 0,0 0,-1-1,1 1,-1 0,1-1,0 0,0 0,-1 0,1 0,1 0,0-1,0 0,0-1,0 1,0-1,-1 0,1 0,-1-1,0 1,1-1,-1 1,0-1,0 0,-1 0,2-1,30-39,-1-2,10-21,35-48,153-198,-187 246,6-17,-13 21,29-36,31-23,-86 105</inkml:trace>
  <inkml:trace contextRef="#ctx0" brushRef="#br0" timeOffset="12006.284">25 1608,'1'4,"-1"0,1-1,0 1,0-1,0 1,0-1,0 0,1 1,0-1,0 0,0 0,0 0,2 1,35 38,-26-29,125 113,-90-84,-7-8,-23-20,-1 0,-1 1,0 1,1 4,44 47,-58-63,0 0,0-1,1 1,0-1,-1 0,1 0,0-1,0 1,1-1,-1 0,0 0,3 1,-4-2,0 0,0 0,0-1,1 1,-1-1,0 0,0 0,0 0,0 0,0-1,0 1,0-1,0 1,0-1,0 0,0-1,0 1,0 0,-1-1,1 1,0-1,27-24,0-1,-2-1,-1-1,2-5,4-5,57-64,7-8,89-79,-117 122,46-59,-83 90,76-78,-45 50,23-34,-66 69,-5 3</inkml:trace>
  <inkml:trace contextRef="#ctx0" brushRef="#br0" timeOffset="28607.543">1 2694,'23'-26,"-16"17,1 0,-1 1,2 0,-1 0,1 1,1 0,-7 5,0 0,0 1,0-1,1 1,-1 0,0 0,0 0,1 0,-1 1,1-1,-1 1,0 0,1 0,-1 0,1 1,-1-1,0 1,1 0,-1 0,0 0,1 0,0 1,3 2,-1-1,0 1,0 0,0 1,0-1,-1 1,0 0,0 1,0-1,1 3,42 67,-24-34,14 16,62 102,-46-84,-46-64,1 0,1-1,0 0,10 8,-9-10,-2 1,1 1,-1-1,-1 2,7 8,-9-9,1 1,0-1,1 0,0-1,0 1,3 0,-10-9,1 1,0-1,-1 0,1 1,0-1,0 0,0 0,0 0,0 0,0-1,0 1,1 0,-1-1,0 0,0 1,0-1,1 0,-1 0,0 0,0 0,0-1,1 1,-1-1,0 1,0-1,0 0,0 0,0 0,0 0,0 0,0 0,0 0,-1-1,1 1,0-1,-1 1,2-2,74-81,-64 70,-1 0,0-1,-1-1,0 1,8-18,8-22,3-12,19-39,159-270,-168 301,3 2,3 2,51-60,-78 109,40-44,26-15,-69 64</inkml:trace>
  <inkml:trace contextRef="#ctx0" brushRef="#br0" timeOffset="36171.284">124 4075,'96'-1,"105"3,-191-1,1 0,-1 1,1 1,-1 0,0 0,0 1,0 0,0 1,-1 0,1 1,-1 0,-1 0,1 1,-1 0,1 2,19 19,-2 1,-2 2,12 18,-14-19,35 52,-36-49,1-1,1-2,2 0,1-1,16 12,-40-40,-1 1,1-1,-1 0,1 0,0 0,0 0,-1 0,1 0,0 0,0-1,0 1,0-1,0 1,0-1,0 0,0 1,0-1,0 0,0 0,0-1,0 1,0 0,0-1,-1 1,1-1,0 0,0 1,0-1,0 0,-1 0,1 0,0-1,-1 1,1 0,-1 0,1-1,-1 1,0-1,8-8,-2 0,1-1,-2 0,1 0,3-10,-2 4,92-173,72-133,-113 223,5 1,12-6,-35 57,1 2,22-17,17-16,-56 51,-1 0,-1-1,3-7,-13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0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9A46-99C9-4891-A4B1-4D0957D45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World Earthquake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D6384-0B7F-406A-AE24-8648C9735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the last 100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62D26-1CD7-4AB1-98F4-32BAB6A5B2F0}"/>
              </a:ext>
            </a:extLst>
          </p:cNvPr>
          <p:cNvSpPr txBox="1"/>
          <p:nvPr/>
        </p:nvSpPr>
        <p:spPr>
          <a:xfrm>
            <a:off x="5078027" y="301841"/>
            <a:ext cx="381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Project: Bootcamp Project 3</a:t>
            </a:r>
          </a:p>
          <a:p>
            <a:endParaRPr lang="en-US" dirty="0"/>
          </a:p>
          <a:p>
            <a:r>
              <a:rPr lang="en-US" dirty="0"/>
              <a:t>Team: Hua Wu &amp; Carlos Hurtado</a:t>
            </a:r>
          </a:p>
        </p:txBody>
      </p:sp>
    </p:spTree>
    <p:extLst>
      <p:ext uri="{BB962C8B-B14F-4D97-AF65-F5344CB8AC3E}">
        <p14:creationId xmlns:p14="http://schemas.microsoft.com/office/powerpoint/2010/main" val="13374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42C-9235-4E5B-9DF8-E4B7FE56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913" y="710403"/>
            <a:ext cx="7958331" cy="594616"/>
          </a:xfr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/>
              <a:t> Project link: </a:t>
            </a:r>
            <a:r>
              <a:rPr lang="en-US" sz="2400" dirty="0"/>
              <a:t>https://github.com/wuhua123/Project_3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08544-F19B-4976-8FDA-14C7B3368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109" y="1473694"/>
            <a:ext cx="8527473" cy="4980372"/>
          </a:xfrm>
        </p:spPr>
      </p:pic>
    </p:spTree>
    <p:extLst>
      <p:ext uri="{BB962C8B-B14F-4D97-AF65-F5344CB8AC3E}">
        <p14:creationId xmlns:p14="http://schemas.microsoft.com/office/powerpoint/2010/main" val="2360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37A1-71BE-4B5C-A627-E2B76C83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657" y="839202"/>
            <a:ext cx="9197266" cy="51908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Mag &gt;7 Earthquakes in the World for last 100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6F0BC-3E0E-477A-ACC7-63620045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160" y="1536869"/>
            <a:ext cx="8762260" cy="4730766"/>
          </a:xfrm>
        </p:spPr>
      </p:pic>
    </p:spTree>
    <p:extLst>
      <p:ext uri="{BB962C8B-B14F-4D97-AF65-F5344CB8AC3E}">
        <p14:creationId xmlns:p14="http://schemas.microsoft.com/office/powerpoint/2010/main" val="241175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31BAE-4EBE-4C03-AC65-DF4B5A8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454" y="736847"/>
            <a:ext cx="8643685" cy="579711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43231F-7489-4E63-BB2D-41C6B3C9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333102"/>
            <a:ext cx="7958331" cy="23950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1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C9DA9-34B1-45AE-9127-2912AD38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108" y="683581"/>
            <a:ext cx="8637973" cy="5752729"/>
          </a:xfrm>
        </p:spPr>
      </p:pic>
    </p:spTree>
    <p:extLst>
      <p:ext uri="{BB962C8B-B14F-4D97-AF65-F5344CB8AC3E}">
        <p14:creationId xmlns:p14="http://schemas.microsoft.com/office/powerpoint/2010/main" val="102472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29E70-DD95-4F7D-BB83-7031E2542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635" y="825623"/>
            <a:ext cx="8833282" cy="5317725"/>
          </a:xfrm>
        </p:spPr>
      </p:pic>
    </p:spTree>
    <p:extLst>
      <p:ext uri="{BB962C8B-B14F-4D97-AF65-F5344CB8AC3E}">
        <p14:creationId xmlns:p14="http://schemas.microsoft.com/office/powerpoint/2010/main" val="105697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3AB4E-D392-4294-9977-0BB8E210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31" y="661835"/>
            <a:ext cx="4193127" cy="3124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B44D387-4332-4E63-8E3B-41EE29B31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664" y="390618"/>
            <a:ext cx="3154532" cy="665826"/>
          </a:xfr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2500"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What We Learned?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325B7-507D-41C1-B7DF-C66207B64DD8}"/>
              </a:ext>
            </a:extLst>
          </p:cNvPr>
          <p:cNvSpPr/>
          <p:nvPr/>
        </p:nvSpPr>
        <p:spPr>
          <a:xfrm>
            <a:off x="982556" y="206405"/>
            <a:ext cx="4796807" cy="3579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3630A-9573-4D86-89F5-DABE5F9914FA}"/>
              </a:ext>
            </a:extLst>
          </p:cNvPr>
          <p:cNvSpPr txBox="1"/>
          <p:nvPr/>
        </p:nvSpPr>
        <p:spPr>
          <a:xfrm>
            <a:off x="982557" y="1163872"/>
            <a:ext cx="43560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In one word, they are all around a dynamic, interactive, and beautiful web page: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HTML, 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Javascript</a:t>
            </a:r>
            <a:r>
              <a:rPr lang="en-US" sz="1400" i="1" dirty="0">
                <a:solidFill>
                  <a:srgbClr val="002060"/>
                </a:solidFill>
              </a:rPr>
              <a:t> – Dashboard, Plotting, D3, Map, Leaflet, Bootstrap, Simple-Statistics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2060"/>
                </a:solidFill>
              </a:rPr>
              <a:t>Sqlite</a:t>
            </a:r>
            <a:r>
              <a:rPr lang="en-US" sz="1400" i="1" dirty="0">
                <a:solidFill>
                  <a:srgbClr val="002060"/>
                </a:solidFill>
              </a:rPr>
              <a:t> Database, </a:t>
            </a:r>
            <a:r>
              <a:rPr lang="en-US" sz="1400" i="1" dirty="0" err="1">
                <a:solidFill>
                  <a:srgbClr val="002060"/>
                </a:solidFill>
              </a:rPr>
              <a:t>SQLAlchemy</a:t>
            </a:r>
            <a:endParaRPr lang="en-US" sz="1400" i="1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2060"/>
                </a:solidFill>
              </a:rPr>
              <a:t>Python – Flask</a:t>
            </a:r>
          </a:p>
          <a:p>
            <a:pPr lvl="1"/>
            <a:endParaRPr lang="en-US" sz="1400" b="1" i="1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86ED3-1C69-4B07-B950-6145A2D6A086}"/>
              </a:ext>
            </a:extLst>
          </p:cNvPr>
          <p:cNvSpPr/>
          <p:nvPr/>
        </p:nvSpPr>
        <p:spPr>
          <a:xfrm>
            <a:off x="1211801" y="3909873"/>
            <a:ext cx="5619565" cy="267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2060"/>
                </a:solidFill>
              </a:rPr>
              <a:t>We also learned things beyond class. For example: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 err="1">
                <a:solidFill>
                  <a:srgbClr val="002060"/>
                </a:solidFill>
              </a:rPr>
              <a:t>Jquery</a:t>
            </a:r>
            <a:r>
              <a:rPr lang="en-US" i="1" dirty="0">
                <a:solidFill>
                  <a:srgbClr val="002060"/>
                </a:solidFill>
              </a:rPr>
              <a:t> library – do you know how to clean the previous map and draw a new one?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i="1" dirty="0">
              <a:solidFill>
                <a:srgbClr val="00206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skills to clean data in python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rgbClr val="002060"/>
                </a:solidFill>
              </a:rPr>
              <a:t>New skill to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– do you know how to check </a:t>
            </a:r>
            <a:r>
              <a:rPr lang="en-US" i="1" dirty="0" err="1">
                <a:solidFill>
                  <a:srgbClr val="002060"/>
                </a:solidFill>
              </a:rPr>
              <a:t>sqlite</a:t>
            </a:r>
            <a:r>
              <a:rPr lang="en-US" i="1" dirty="0">
                <a:solidFill>
                  <a:srgbClr val="002060"/>
                </a:solidFill>
              </a:rPr>
              <a:t> database table column data type? </a:t>
            </a:r>
            <a:r>
              <a:rPr lang="en-US" i="1" dirty="0">
                <a:solidFill>
                  <a:srgbClr val="002060"/>
                </a:solidFill>
                <a:sym typeface="Wingdings" panose="05000000000000000000" pitchFamily="2" charset="2"/>
              </a:rPr>
              <a:t> </a:t>
            </a:r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i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A64770-0BFB-49A5-8624-0F29F3FDB7DD}"/>
              </a:ext>
            </a:extLst>
          </p:cNvPr>
          <p:cNvSpPr/>
          <p:nvPr/>
        </p:nvSpPr>
        <p:spPr>
          <a:xfrm>
            <a:off x="6587231" y="4598633"/>
            <a:ext cx="1189608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B88D2-E046-4161-87AD-08066B2D2213}"/>
              </a:ext>
            </a:extLst>
          </p:cNvPr>
          <p:cNvSpPr txBox="1"/>
          <p:nvPr/>
        </p:nvSpPr>
        <p:spPr>
          <a:xfrm>
            <a:off x="7812351" y="3901152"/>
            <a:ext cx="324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 container = </a:t>
            </a:r>
            <a:r>
              <a:rPr lang="en-US" sz="1050" dirty="0" err="1"/>
              <a:t>L.DomUtil.get</a:t>
            </a:r>
            <a:r>
              <a:rPr lang="en-US" sz="1050" dirty="0"/>
              <a:t>('map-id');</a:t>
            </a:r>
          </a:p>
          <a:p>
            <a:r>
              <a:rPr lang="en-US" sz="1050" dirty="0"/>
              <a:t>if(container != null){</a:t>
            </a:r>
          </a:p>
          <a:p>
            <a:r>
              <a:rPr lang="en-US" sz="1050" dirty="0"/>
              <a:t>$( "#map-id" ).remove();</a:t>
            </a:r>
          </a:p>
          <a:p>
            <a:r>
              <a:rPr lang="en-US" sz="1050" dirty="0"/>
              <a:t>var $newdiv1 = $( "&lt;div id='map-id'&gt;&lt;/div&gt;" ),</a:t>
            </a:r>
          </a:p>
          <a:p>
            <a:r>
              <a:rPr lang="en-US" sz="1050" dirty="0"/>
              <a:t>newdiv2 = </a:t>
            </a:r>
            <a:r>
              <a:rPr lang="en-US" sz="1050" dirty="0" err="1"/>
              <a:t>document.createElement</a:t>
            </a:r>
            <a:r>
              <a:rPr lang="en-US" sz="1050" dirty="0"/>
              <a:t>( "div" ),</a:t>
            </a:r>
          </a:p>
          <a:p>
            <a:r>
              <a:rPr lang="en-US" sz="1050" dirty="0"/>
              <a:t>existingdiv1 = </a:t>
            </a:r>
            <a:r>
              <a:rPr lang="en-US" sz="1050" dirty="0" err="1"/>
              <a:t>document.getElementById</a:t>
            </a:r>
            <a:r>
              <a:rPr lang="en-US" sz="1050" dirty="0"/>
              <a:t>( "marker-map-id" );</a:t>
            </a:r>
          </a:p>
          <a:p>
            <a:r>
              <a:rPr lang="en-US" sz="1050" dirty="0"/>
              <a:t>$( "body" ).append( $newdiv1, [ newdiv2, existingdiv1 ] );</a:t>
            </a:r>
          </a:p>
          <a:p>
            <a:r>
              <a:rPr lang="en-US" sz="1050" dirty="0"/>
              <a:t>};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ED34705-42FD-439F-954F-676597548C8A}"/>
              </a:ext>
            </a:extLst>
          </p:cNvPr>
          <p:cNvSpPr/>
          <p:nvPr/>
        </p:nvSpPr>
        <p:spPr>
          <a:xfrm>
            <a:off x="6427433" y="5765412"/>
            <a:ext cx="914400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ECF83-1FC8-4F4F-8B30-5629CBA80A67}"/>
              </a:ext>
            </a:extLst>
          </p:cNvPr>
          <p:cNvSpPr txBox="1"/>
          <p:nvPr/>
        </p:nvSpPr>
        <p:spPr>
          <a:xfrm>
            <a:off x="7448365" y="5609312"/>
            <a:ext cx="41931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 = </a:t>
            </a:r>
            <a:r>
              <a:rPr lang="en-US" sz="1050" dirty="0" err="1"/>
              <a:t>conn.cursor</a:t>
            </a:r>
            <a:r>
              <a:rPr lang="en-US" sz="1050" dirty="0"/>
              <a:t>()</a:t>
            </a:r>
          </a:p>
          <a:p>
            <a:r>
              <a:rPr lang="en-US" sz="1050" dirty="0"/>
              <a:t>for row in </a:t>
            </a:r>
            <a:r>
              <a:rPr lang="en-US" sz="1050" dirty="0" err="1"/>
              <a:t>cur.execute</a:t>
            </a:r>
            <a:r>
              <a:rPr lang="en-US" sz="1050" dirty="0"/>
              <a:t>("PRAGMA </a:t>
            </a:r>
            <a:r>
              <a:rPr lang="en-US" sz="1050" dirty="0" err="1"/>
              <a:t>table_info</a:t>
            </a:r>
            <a:r>
              <a:rPr lang="en-US" sz="1050" dirty="0"/>
              <a:t>('100years')").</a:t>
            </a:r>
            <a:r>
              <a:rPr lang="en-US" sz="1050" dirty="0" err="1"/>
              <a:t>fetchall</a:t>
            </a:r>
            <a:r>
              <a:rPr lang="en-US" sz="1050" dirty="0"/>
              <a:t>():</a:t>
            </a:r>
          </a:p>
          <a:p>
            <a:r>
              <a:rPr lang="en-US" sz="1050" dirty="0"/>
              <a:t>    print(row)</a:t>
            </a:r>
          </a:p>
        </p:txBody>
      </p:sp>
    </p:spTree>
    <p:extLst>
      <p:ext uri="{BB962C8B-B14F-4D97-AF65-F5344CB8AC3E}">
        <p14:creationId xmlns:p14="http://schemas.microsoft.com/office/powerpoint/2010/main" val="77266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A69DBC-5679-4882-B447-6C2A02E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40" y="1726707"/>
            <a:ext cx="6708219" cy="443337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B16719A-12DA-4958-8E7A-8AAB52B7B3B4}"/>
              </a:ext>
            </a:extLst>
          </p:cNvPr>
          <p:cNvSpPr txBox="1">
            <a:spLocks/>
          </p:cNvSpPr>
          <p:nvPr/>
        </p:nvSpPr>
        <p:spPr>
          <a:xfrm>
            <a:off x="1384916" y="559293"/>
            <a:ext cx="6036815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002060"/>
                </a:solidFill>
              </a:rPr>
              <a:t>How your project met the project requirements outlined in the Power Point presentation?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14:cNvPr>
              <p14:cNvContentPartPr/>
              <p14:nvPr/>
            </p14:nvContentPartPr>
            <p14:xfrm>
              <a:off x="4083393" y="2209348"/>
              <a:ext cx="602280" cy="46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B62239-0513-4B93-A6CA-0872C32B2E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753" y="2191348"/>
                <a:ext cx="63792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14:cNvPr>
              <p14:cNvContentPartPr/>
              <p14:nvPr/>
            </p14:nvContentPartPr>
            <p14:xfrm>
              <a:off x="4509633" y="4141468"/>
              <a:ext cx="315360" cy="19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781B50-694D-4605-B205-9C693F61E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993" y="4123468"/>
                <a:ext cx="35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14:cNvPr>
              <p14:cNvContentPartPr/>
              <p14:nvPr/>
            </p14:nvContentPartPr>
            <p14:xfrm>
              <a:off x="4465353" y="3804148"/>
              <a:ext cx="323640" cy="17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005784-9147-4BDF-B421-AEC04FFEFE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7353" y="3786148"/>
                <a:ext cx="359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14:cNvPr>
              <p14:cNvContentPartPr/>
              <p14:nvPr/>
            </p14:nvContentPartPr>
            <p14:xfrm>
              <a:off x="4065393" y="4507588"/>
              <a:ext cx="669960" cy="165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D1C22B-252E-49EF-9C1B-40B5C689BF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7753" y="4489588"/>
                <a:ext cx="705600" cy="16938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F104B8-7948-4340-931E-C458A0A56419}"/>
              </a:ext>
            </a:extLst>
          </p:cNvPr>
          <p:cNvSpPr/>
          <p:nvPr/>
        </p:nvSpPr>
        <p:spPr>
          <a:xfrm>
            <a:off x="1521041" y="2867522"/>
            <a:ext cx="1979722" cy="254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B6D3-EC5A-478E-9A10-A33899C08AC6}"/>
              </a:ext>
            </a:extLst>
          </p:cNvPr>
          <p:cNvSpPr txBox="1"/>
          <p:nvPr/>
        </p:nvSpPr>
        <p:spPr>
          <a:xfrm>
            <a:off x="1641226" y="3247668"/>
            <a:ext cx="1979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1. SQLite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3.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Jquery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4. &gt;3000 records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5. Dropdowns</a:t>
            </a:r>
          </a:p>
        </p:txBody>
      </p:sp>
    </p:spTree>
    <p:extLst>
      <p:ext uri="{BB962C8B-B14F-4D97-AF65-F5344CB8AC3E}">
        <p14:creationId xmlns:p14="http://schemas.microsoft.com/office/powerpoint/2010/main" val="3905472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167</TotalTime>
  <Words>279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MS Shell Dlg 2</vt:lpstr>
      <vt:lpstr>Wingdings</vt:lpstr>
      <vt:lpstr>Wingdings 3</vt:lpstr>
      <vt:lpstr>Madison</vt:lpstr>
      <vt:lpstr>World Earthquake Visualization</vt:lpstr>
      <vt:lpstr> Project link: https://github.com/wuhua123/Project_3</vt:lpstr>
      <vt:lpstr>Mag &gt;7 Earthquakes in the World for last 100 years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Earthquake Visualization</dc:title>
  <dc:creator>Hua Wu</dc:creator>
  <cp:lastModifiedBy>Hua Wu</cp:lastModifiedBy>
  <cp:revision>39</cp:revision>
  <dcterms:created xsi:type="dcterms:W3CDTF">2019-02-26T04:33:41Z</dcterms:created>
  <dcterms:modified xsi:type="dcterms:W3CDTF">2019-02-28T06:45:09Z</dcterms:modified>
</cp:coreProperties>
</file>